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305" r:id="rId5"/>
    <p:sldId id="306" r:id="rId6"/>
    <p:sldId id="307" r:id="rId7"/>
    <p:sldId id="308" r:id="rId8"/>
    <p:sldId id="30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87" autoAdjust="0"/>
    <p:restoredTop sz="86307" autoAdjust="0"/>
  </p:normalViewPr>
  <p:slideViewPr>
    <p:cSldViewPr>
      <p:cViewPr>
        <p:scale>
          <a:sx n="80" d="100"/>
          <a:sy n="80" d="100"/>
        </p:scale>
        <p:origin x="-13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Expressions pour une lettre formelle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D</a:t>
            </a:r>
            <a:r>
              <a:rPr lang="fr-FR" noProof="0" dirty="0" smtClean="0"/>
              <a:t>écrire </a:t>
            </a:r>
            <a:r>
              <a:rPr lang="fr-FR" noProof="0" dirty="0" smtClean="0"/>
              <a:t>le </a:t>
            </a:r>
            <a:r>
              <a:rPr lang="fr-FR" noProof="0" dirty="0" smtClean="0"/>
              <a:t>problème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876800"/>
          </a:xfrm>
        </p:spPr>
        <p:txBody>
          <a:bodyPr>
            <a:normAutofit lnSpcReduction="10000"/>
          </a:bodyPr>
          <a:lstStyle/>
          <a:p>
            <a:r>
              <a:rPr lang="fr-CA" dirty="0" smtClean="0"/>
              <a:t>En Afrique… / Au Cameroun…</a:t>
            </a:r>
          </a:p>
          <a:p>
            <a:r>
              <a:rPr lang="fr-CA" dirty="0" smtClean="0"/>
              <a:t>Il y a… (+ nom)</a:t>
            </a:r>
          </a:p>
          <a:p>
            <a:pPr lvl="1"/>
            <a:r>
              <a:rPr lang="fr-CA" i="1" dirty="0" smtClean="0"/>
              <a:t>There </a:t>
            </a:r>
            <a:r>
              <a:rPr lang="fr-CA" i="1" dirty="0" err="1" smtClean="0"/>
              <a:t>is</a:t>
            </a:r>
            <a:r>
              <a:rPr lang="fr-CA" i="1" dirty="0" smtClean="0"/>
              <a:t> / There are</a:t>
            </a:r>
          </a:p>
          <a:p>
            <a:r>
              <a:rPr lang="fr-CA" dirty="0" smtClean="0"/>
              <a:t>Il s’agit de (+ nom)</a:t>
            </a:r>
          </a:p>
          <a:p>
            <a:pPr lvl="1"/>
            <a:r>
              <a:rPr lang="fr-CA" dirty="0" smtClean="0"/>
              <a:t>It </a:t>
            </a:r>
            <a:r>
              <a:rPr lang="fr-CA" dirty="0" err="1" smtClean="0"/>
              <a:t>is</a:t>
            </a:r>
            <a:r>
              <a:rPr lang="fr-CA" dirty="0" smtClean="0"/>
              <a:t> a question of…</a:t>
            </a:r>
          </a:p>
          <a:p>
            <a:r>
              <a:rPr lang="fr-CA" dirty="0" smtClean="0"/>
              <a:t>Ce qui est sûr, c’est que… (+ phrase)</a:t>
            </a:r>
          </a:p>
          <a:p>
            <a:pPr lvl="1"/>
            <a:r>
              <a:rPr lang="fr-CA" dirty="0" err="1" smtClean="0"/>
              <a:t>What’s</a:t>
            </a:r>
            <a:r>
              <a:rPr lang="fr-CA" dirty="0" smtClean="0"/>
              <a:t> certain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…</a:t>
            </a:r>
          </a:p>
          <a:p>
            <a:r>
              <a:rPr lang="fr-CA" dirty="0" smtClean="0"/>
              <a:t>Ce qui frappe, c’est… (+ nom)</a:t>
            </a:r>
          </a:p>
          <a:p>
            <a:pPr lvl="1"/>
            <a:r>
              <a:rPr lang="fr-CA" dirty="0" err="1" smtClean="0"/>
              <a:t>What’s</a:t>
            </a:r>
            <a:r>
              <a:rPr lang="fr-CA" dirty="0" smtClean="0"/>
              <a:t> </a:t>
            </a:r>
            <a:r>
              <a:rPr lang="fr-CA" dirty="0" err="1" smtClean="0"/>
              <a:t>striking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…</a:t>
            </a:r>
          </a:p>
          <a:p>
            <a:endParaRPr lang="fr-CA" dirty="0" smtClean="0"/>
          </a:p>
          <a:p>
            <a:endParaRPr lang="fr-CA" noProof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À vos plumes!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/>
          </a:bodyPr>
          <a:lstStyle/>
          <a:p>
            <a:r>
              <a:rPr lang="fr-CA" dirty="0" smtClean="0"/>
              <a:t>Instructions: Avec un tableau, faites DEUX phrases avec UNE de ces expressions. (N’oubliez pas d’incorporer le contexte!)</a:t>
            </a:r>
          </a:p>
          <a:p>
            <a:endParaRPr lang="fr-CA" noProof="0" dirty="0"/>
          </a:p>
          <a:p>
            <a:r>
              <a:rPr lang="fr-CA" dirty="0" smtClean="0"/>
              <a:t>Partageons!</a:t>
            </a: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863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Expliquer les conséquences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876800"/>
          </a:xfrm>
        </p:spPr>
        <p:txBody>
          <a:bodyPr>
            <a:normAutofit fontScale="92500" lnSpcReduction="10000"/>
          </a:bodyPr>
          <a:lstStyle/>
          <a:p>
            <a:r>
              <a:rPr lang="fr-CA" dirty="0" smtClean="0"/>
              <a:t>Par conséquent…</a:t>
            </a:r>
          </a:p>
          <a:p>
            <a:pPr lvl="1"/>
            <a:r>
              <a:rPr lang="fr-CA" dirty="0" err="1" smtClean="0"/>
              <a:t>Therefore</a:t>
            </a:r>
            <a:r>
              <a:rPr lang="fr-CA" dirty="0" smtClean="0"/>
              <a:t>, (</a:t>
            </a:r>
            <a:r>
              <a:rPr lang="fr-CA" dirty="0" err="1" smtClean="0"/>
              <a:t>consequently</a:t>
            </a:r>
            <a:r>
              <a:rPr lang="fr-CA" dirty="0" smtClean="0"/>
              <a:t>)…</a:t>
            </a:r>
          </a:p>
          <a:p>
            <a:r>
              <a:rPr lang="fr-CA" dirty="0" smtClean="0"/>
              <a:t>Sans doute…</a:t>
            </a:r>
          </a:p>
          <a:p>
            <a:pPr lvl="1"/>
            <a:r>
              <a:rPr lang="fr-CA" dirty="0" err="1" smtClean="0"/>
              <a:t>Without</a:t>
            </a:r>
            <a:r>
              <a:rPr lang="fr-CA" dirty="0" smtClean="0"/>
              <a:t> a </a:t>
            </a:r>
            <a:r>
              <a:rPr lang="fr-CA" dirty="0" err="1" smtClean="0"/>
              <a:t>doubt</a:t>
            </a:r>
            <a:r>
              <a:rPr lang="fr-CA" dirty="0" smtClean="0"/>
              <a:t>…</a:t>
            </a:r>
          </a:p>
          <a:p>
            <a:r>
              <a:rPr lang="fr-CA" dirty="0" smtClean="0"/>
              <a:t>D’ailleurs…</a:t>
            </a:r>
          </a:p>
          <a:p>
            <a:pPr lvl="1"/>
            <a:r>
              <a:rPr lang="fr-CA" dirty="0" err="1" smtClean="0"/>
              <a:t>Besides</a:t>
            </a:r>
            <a:r>
              <a:rPr lang="fr-CA" dirty="0" smtClean="0"/>
              <a:t>…</a:t>
            </a:r>
          </a:p>
          <a:p>
            <a:r>
              <a:rPr lang="fr-CA" dirty="0" smtClean="0"/>
              <a:t>Dans ce cas-là…</a:t>
            </a:r>
          </a:p>
          <a:p>
            <a:pPr lvl="1"/>
            <a:r>
              <a:rPr lang="fr-CA" dirty="0" smtClean="0"/>
              <a:t>In </a:t>
            </a:r>
            <a:r>
              <a:rPr lang="fr-CA" dirty="0" err="1" smtClean="0"/>
              <a:t>that</a:t>
            </a:r>
            <a:r>
              <a:rPr lang="fr-CA" dirty="0" smtClean="0"/>
              <a:t> case…</a:t>
            </a:r>
          </a:p>
          <a:p>
            <a:r>
              <a:rPr lang="fr-CA" dirty="0" smtClean="0"/>
              <a:t>Tout compte fait…</a:t>
            </a:r>
          </a:p>
          <a:p>
            <a:pPr lvl="1"/>
            <a:r>
              <a:rPr lang="fr-CA" dirty="0" err="1" smtClean="0"/>
              <a:t>When</a:t>
            </a:r>
            <a:r>
              <a:rPr lang="fr-CA" dirty="0" smtClean="0"/>
              <a:t> all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said</a:t>
            </a:r>
            <a:r>
              <a:rPr lang="fr-CA" dirty="0" smtClean="0"/>
              <a:t> and </a:t>
            </a:r>
            <a:r>
              <a:rPr lang="fr-CA" dirty="0" err="1" smtClean="0"/>
              <a:t>done</a:t>
            </a:r>
            <a:r>
              <a:rPr lang="fr-CA" dirty="0" smtClean="0"/>
              <a:t>…</a:t>
            </a:r>
          </a:p>
          <a:p>
            <a:endParaRPr lang="fr-CA" dirty="0" smtClean="0"/>
          </a:p>
          <a:p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2137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À vos plumes!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/>
          </a:bodyPr>
          <a:lstStyle/>
          <a:p>
            <a:r>
              <a:rPr lang="fr-CA" dirty="0" smtClean="0"/>
              <a:t>Instructions: Avec un tableau, faites une phrase avec UNE de ces expressions. (N’oubliez pas d’incorporer le contexte!)</a:t>
            </a:r>
          </a:p>
          <a:p>
            <a:endParaRPr lang="fr-CA" noProof="0" dirty="0"/>
          </a:p>
          <a:p>
            <a:r>
              <a:rPr lang="fr-CA" dirty="0" smtClean="0"/>
              <a:t>Partageons!</a:t>
            </a: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4436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Présenter la solution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543800" cy="4876800"/>
          </a:xfrm>
        </p:spPr>
        <p:txBody>
          <a:bodyPr>
            <a:normAutofit fontScale="92500" lnSpcReduction="10000"/>
          </a:bodyPr>
          <a:lstStyle/>
          <a:p>
            <a:r>
              <a:rPr lang="fr-CA" sz="2600" dirty="0" smtClean="0"/>
              <a:t>Je vous encourage sincèrement de… (+ verbe)</a:t>
            </a:r>
          </a:p>
          <a:p>
            <a:pPr lvl="1"/>
            <a:r>
              <a:rPr lang="fr-CA" i="1" dirty="0" smtClean="0"/>
              <a:t>I encourage </a:t>
            </a:r>
            <a:r>
              <a:rPr lang="fr-CA" i="1" dirty="0" err="1" smtClean="0"/>
              <a:t>you</a:t>
            </a:r>
            <a:r>
              <a:rPr lang="fr-CA" i="1" dirty="0" smtClean="0"/>
              <a:t> to…</a:t>
            </a:r>
          </a:p>
          <a:p>
            <a:r>
              <a:rPr lang="fr-CA" dirty="0" smtClean="0"/>
              <a:t>Je vous suggère de… (+ verbe)</a:t>
            </a:r>
          </a:p>
          <a:p>
            <a:pPr lvl="1"/>
            <a:r>
              <a:rPr lang="fr-CA" i="1" dirty="0" smtClean="0"/>
              <a:t>I </a:t>
            </a:r>
            <a:r>
              <a:rPr lang="fr-CA" i="1" dirty="0" err="1" smtClean="0"/>
              <a:t>suggest</a:t>
            </a:r>
            <a:r>
              <a:rPr lang="fr-CA" i="1" dirty="0" smtClean="0"/>
              <a:t> </a:t>
            </a:r>
            <a:r>
              <a:rPr lang="fr-CA" i="1" dirty="0" err="1" smtClean="0"/>
              <a:t>you</a:t>
            </a:r>
            <a:r>
              <a:rPr lang="fr-CA" i="1" dirty="0" smtClean="0"/>
              <a:t>…</a:t>
            </a:r>
          </a:p>
          <a:p>
            <a:r>
              <a:rPr lang="fr-CA" dirty="0" smtClean="0"/>
              <a:t>Ce serait une bonne idée de… (+ verbe)</a:t>
            </a:r>
          </a:p>
          <a:p>
            <a:pPr lvl="1"/>
            <a:r>
              <a:rPr lang="fr-CA" i="1" dirty="0" smtClean="0"/>
              <a:t>It </a:t>
            </a:r>
            <a:r>
              <a:rPr lang="fr-CA" i="1" dirty="0" err="1" smtClean="0"/>
              <a:t>would</a:t>
            </a:r>
            <a:r>
              <a:rPr lang="fr-CA" i="1" dirty="0" smtClean="0"/>
              <a:t> </a:t>
            </a:r>
            <a:r>
              <a:rPr lang="fr-CA" i="1" dirty="0" err="1" smtClean="0"/>
              <a:t>be</a:t>
            </a:r>
            <a:r>
              <a:rPr lang="fr-CA" i="1" dirty="0" smtClean="0"/>
              <a:t> a good </a:t>
            </a:r>
            <a:r>
              <a:rPr lang="fr-CA" i="1" dirty="0" err="1" smtClean="0"/>
              <a:t>idea</a:t>
            </a:r>
            <a:r>
              <a:rPr lang="fr-CA" i="1" dirty="0" smtClean="0"/>
              <a:t> to…</a:t>
            </a:r>
            <a:endParaRPr lang="fr-CA" dirty="0" smtClean="0"/>
          </a:p>
          <a:p>
            <a:r>
              <a:rPr lang="fr-CA" dirty="0" smtClean="0"/>
              <a:t>Je pense que… (+ phrase)</a:t>
            </a:r>
          </a:p>
          <a:p>
            <a:pPr lvl="1"/>
            <a:r>
              <a:rPr lang="fr-CA" i="1" dirty="0" smtClean="0"/>
              <a:t>I </a:t>
            </a:r>
            <a:r>
              <a:rPr lang="fr-CA" i="1" dirty="0" err="1" smtClean="0"/>
              <a:t>think</a:t>
            </a:r>
            <a:r>
              <a:rPr lang="fr-CA" i="1" dirty="0" smtClean="0"/>
              <a:t> </a:t>
            </a:r>
            <a:r>
              <a:rPr lang="fr-CA" i="1" dirty="0" err="1" smtClean="0"/>
              <a:t>that</a:t>
            </a:r>
            <a:r>
              <a:rPr lang="fr-CA" i="1" dirty="0" smtClean="0"/>
              <a:t>…</a:t>
            </a:r>
          </a:p>
          <a:p>
            <a:r>
              <a:rPr lang="fr-CA" dirty="0" smtClean="0"/>
              <a:t>Je crois que…(+ phrase)</a:t>
            </a:r>
          </a:p>
          <a:p>
            <a:pPr lvl="1"/>
            <a:r>
              <a:rPr lang="fr-CA" i="1" dirty="0" smtClean="0"/>
              <a:t>I </a:t>
            </a:r>
            <a:r>
              <a:rPr lang="fr-CA" i="1" dirty="0" err="1" smtClean="0"/>
              <a:t>believe</a:t>
            </a:r>
            <a:r>
              <a:rPr lang="fr-CA" i="1" dirty="0" smtClean="0"/>
              <a:t> </a:t>
            </a:r>
            <a:r>
              <a:rPr lang="fr-CA" i="1" dirty="0" err="1" smtClean="0"/>
              <a:t>that</a:t>
            </a:r>
            <a:r>
              <a:rPr lang="fr-CA" i="1" dirty="0" smtClean="0"/>
              <a:t>…</a:t>
            </a:r>
          </a:p>
          <a:p>
            <a:endParaRPr lang="fr-CA" dirty="0" smtClean="0"/>
          </a:p>
          <a:p>
            <a:endParaRPr lang="fr-CA" dirty="0" smtClean="0"/>
          </a:p>
          <a:p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616619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À vos plumes!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/>
          </a:bodyPr>
          <a:lstStyle/>
          <a:p>
            <a:r>
              <a:rPr lang="fr-CA" dirty="0" smtClean="0"/>
              <a:t>Instructions: Avec un tableau, faites DEUX phrases avec UNE de ces expressions. (N’oubliez pas d’incorporer le contexte!)</a:t>
            </a:r>
          </a:p>
          <a:p>
            <a:endParaRPr lang="fr-CA" noProof="0" dirty="0"/>
          </a:p>
          <a:p>
            <a:r>
              <a:rPr lang="fr-CA" dirty="0" smtClean="0"/>
              <a:t>Partageons!</a:t>
            </a:r>
            <a:endParaRPr lang="fr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27082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288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Français 3</vt:lpstr>
      <vt:lpstr>Décrire le problème</vt:lpstr>
      <vt:lpstr>À vos plumes!</vt:lpstr>
      <vt:lpstr>Expliquer les conséquences</vt:lpstr>
      <vt:lpstr>À vos plumes!</vt:lpstr>
      <vt:lpstr>Présenter la solution</vt:lpstr>
      <vt:lpstr>À vos plumes!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93</cp:revision>
  <dcterms:modified xsi:type="dcterms:W3CDTF">2014-04-22T19:09:56Z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